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9"/>
  </p:normalViewPr>
  <p:slideViewPr>
    <p:cSldViewPr snapToGrid="0" snapToObjects="1">
      <p:cViewPr varScale="1">
        <p:scale>
          <a:sx n="82" d="100"/>
          <a:sy n="82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4433-613B-5342-96EE-DDD1301B1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A838F-DCD9-A840-AB5A-A584FF52C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CD7E-49AC-DE4C-B9A1-D3E758E8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13608-871A-944C-A5EE-A3B3F25B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C4DEF-F794-744A-958A-AE0683A1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BE05-6596-E046-9855-A2398231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FB31-C106-A74E-B90C-0B1E0C431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0BAD-5FC5-6F4B-80A0-123A8555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A56C-02E7-B444-A5CF-C1F06E724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392C1-CFF3-C741-9CFB-D445850C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1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3E505-8DAF-584B-9AD0-99C1157EC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6BC26-5C8A-C846-8151-4F49A4586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5105-F2E6-C54B-AE7D-1EC80830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6681B-32D1-0A4C-937C-A0871215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DFCCA-68CE-C841-A5D9-9E0A14DB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6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B15E-CD6A-934A-ACC5-CD10E7B1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4078-58E9-4E4D-9045-D98DF7A0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39F23-A0D9-674C-B76C-069A6E15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FBB1-4860-8640-A30D-BFE8CBC2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2FA6A-CD52-C846-BA9B-46187A10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F636-B669-814F-850B-A1C53988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1230B-F360-F74A-B9DE-0204942F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1AE21-00FD-7C43-99FF-967A616F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47508-AFE5-844E-9D58-592A13BD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FEE85-80AE-FD48-B206-D1533010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2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C270-5E99-FA46-98C3-AE984A40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F452-7B1E-8D41-AA46-D3294E814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DB926-5E64-7D4F-87A6-484F48F5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14E79-478F-AC4A-B03E-508775B3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3E95C-0FA8-8345-B6DC-B3790DA1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8F5B9-B002-254A-A80D-E7CA224F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6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81E6-D682-8D40-B28C-768A3F12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58AC4-9289-DF42-A520-1518BD518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DB16-E52A-3049-8712-C4178818B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A37D5-486B-5540-A601-A614FB63B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0139F-7565-1C4A-8E1D-9D80C06CF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148FF-61C1-5648-874B-CF8F0710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46993-10F7-6B4E-B9DA-86598AD0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2B1CE-B9D1-E841-A28B-99FB1919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4EA-9133-6F41-8201-EE4B1A5F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65BAF-78C4-0F4B-B456-B56FFEF9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00145-7E59-7341-95C9-02B6C700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81885-41D1-AB47-8C25-A17609DA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38329-A4E4-DB4E-A6FC-152E98BB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CB1E6-2920-324D-8543-CB28D9FD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E0736-F538-9B4C-BCB0-47DBA288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9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91F9-3FC9-5648-BCE3-D931FB2D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8FB3-B0AC-FF4C-8F34-52D14652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7ECD-A7F5-5E4B-888A-1881BDCB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F9A84-F297-0E4A-8F88-9F317D9F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A0491-8F74-DF45-8093-26693F22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6D568-E502-AF4F-8386-7736645A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1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A1E1-DE9E-054C-9128-5871830D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44D9D-316D-CF49-8CF5-92D4A598A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5F908-FB0D-984D-B61F-CFF136028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20071-9961-074D-992B-8C663656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8F111-CD47-D242-84F0-CD882A58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37CDC-CC82-494F-B3C0-63584172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3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B80B2-74C6-9A4B-8F77-B33B1D4A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70D72-B215-9D40-A94B-0566D198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3209-D803-0440-94B7-65FFF1F3C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4FC0-902E-0441-BD54-7E12B2469297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1047-82FA-444F-A11A-595C12044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79907-714E-A44B-B2CC-0EE1A45A9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E17F2-EF67-C44F-99B9-452D9288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F941-D3C7-5E4A-A635-F667F3817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Starbucks,</a:t>
            </a:r>
            <a:br>
              <a:rPr lang="en-US" dirty="0"/>
            </a:br>
            <a:r>
              <a:rPr lang="en-US" dirty="0"/>
              <a:t>which area makes it good?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31397-A572-7846-A7EC-FAD680487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Zonghao</a:t>
            </a:r>
            <a:r>
              <a:rPr lang="en-US" dirty="0"/>
              <a:t> Zou</a:t>
            </a:r>
          </a:p>
        </p:txBody>
      </p:sp>
    </p:spTree>
    <p:extLst>
      <p:ext uri="{BB962C8B-B14F-4D97-AF65-F5344CB8AC3E}">
        <p14:creationId xmlns:p14="http://schemas.microsoft.com/office/powerpoint/2010/main" val="128145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2327-C894-9144-939E-082026C3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3498-102D-CB4C-8595-596A794E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189476"/>
            <a:ext cx="10515600" cy="4351338"/>
          </a:xfrm>
        </p:spPr>
        <p:txBody>
          <a:bodyPr/>
          <a:lstStyle/>
          <a:p>
            <a:r>
              <a:rPr lang="en-US" dirty="0"/>
              <a:t>Data that can further help the analysis:</a:t>
            </a:r>
          </a:p>
          <a:p>
            <a:pPr lvl="1"/>
            <a:r>
              <a:rPr lang="en-US" dirty="0"/>
              <a:t>Sales of each stores</a:t>
            </a:r>
          </a:p>
          <a:p>
            <a:pPr lvl="1"/>
            <a:r>
              <a:rPr lang="en-US" dirty="0"/>
              <a:t>Expenses</a:t>
            </a:r>
          </a:p>
          <a:p>
            <a:pPr lvl="1"/>
            <a:r>
              <a:rPr lang="en-US" dirty="0"/>
              <a:t>More store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663126-19B3-C64A-8187-7BC74D9A594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1211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areas are great for opening Starbucks:</a:t>
            </a:r>
          </a:p>
          <a:p>
            <a:pPr lvl="1"/>
            <a:r>
              <a:rPr lang="en-US" dirty="0"/>
              <a:t>2000 meters North of NYC</a:t>
            </a:r>
          </a:p>
          <a:p>
            <a:pPr lvl="1"/>
            <a:r>
              <a:rPr lang="en-US" dirty="0"/>
              <a:t>500 meters South of NYC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9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7899-AFF8-B643-B76D-44DACABD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9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3634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ADE0-53E7-8E4C-97A9-8A5FB21B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Business, Customers,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2423-828B-144C-980B-40B35707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Starbucks stores opened in NYC.</a:t>
            </a:r>
          </a:p>
          <a:p>
            <a:r>
              <a:rPr lang="en-US" dirty="0"/>
              <a:t>If you want to open another store, which area should you look into?</a:t>
            </a:r>
          </a:p>
          <a:p>
            <a:r>
              <a:rPr lang="en-US" dirty="0"/>
              <a:t>If you want to enjoy good services, which area should you look into?</a:t>
            </a:r>
          </a:p>
        </p:txBody>
      </p:sp>
    </p:spTree>
    <p:extLst>
      <p:ext uri="{BB962C8B-B14F-4D97-AF65-F5344CB8AC3E}">
        <p14:creationId xmlns:p14="http://schemas.microsoft.com/office/powerpoint/2010/main" val="9679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6484-FD0F-9440-BCB8-ADB91A4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C5E1-A0E1-4141-A72D-500CB8356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acquired through Foursquare</a:t>
            </a:r>
          </a:p>
          <a:p>
            <a:pPr lvl="1"/>
            <a:r>
              <a:rPr lang="en-US" dirty="0" err="1"/>
              <a:t>Search_query</a:t>
            </a:r>
            <a:r>
              <a:rPr lang="en-US" dirty="0"/>
              <a:t> = ‘Starbucks’, address = ‘New York, NY’</a:t>
            </a:r>
          </a:p>
          <a:p>
            <a:r>
              <a:rPr lang="en-US" dirty="0"/>
              <a:t>Important features: </a:t>
            </a:r>
          </a:p>
          <a:p>
            <a:pPr lvl="1"/>
            <a:r>
              <a:rPr lang="en-US" dirty="0"/>
              <a:t>Name, address, distance, latitude, longitude, and rating.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F6A45-6F90-8743-ABB2-5751FE67A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07" y="3514983"/>
            <a:ext cx="4867910" cy="29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365E-6D11-5E4C-AA6B-D90CD469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First look at the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5BBE6C-F010-5F48-A6B0-F5D4293C66E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6666" r="1351" b="2"/>
          <a:stretch/>
        </p:blipFill>
        <p:spPr>
          <a:xfrm>
            <a:off x="6096000" y="228600"/>
            <a:ext cx="584200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3A34-501B-3A46-9724-D40A0253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dirty="0"/>
              <a:t>Clustering by distance (1000, 2000,more)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4262A-7676-B449-BDDD-606B929D2CC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r="967"/>
          <a:stretch/>
        </p:blipFill>
        <p:spPr>
          <a:xfrm>
            <a:off x="4659266" y="10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7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09F7F-F6D9-8945-96AD-05CCDB1A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Clustering by latitude and longitude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672CC-7657-1648-A759-39373F82F77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B292F-EC03-004C-9FF0-1D51ACD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Clustering by distance and rating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AAA9E-1904-F742-AD88-1D44602C9E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1" b="1318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2960-B101-DE46-ABA5-AAC71AAF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by distance, then by latitude and </a:t>
            </a:r>
            <a:r>
              <a:rPr lang="en-US" dirty="0" err="1"/>
              <a:t>longitutde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2A4942-3D27-2D40-B2C8-8F53AAFC03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" y="2281843"/>
            <a:ext cx="4368800" cy="386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3F7CF-F783-BC4E-AAE8-C97103719E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89" y="2281843"/>
            <a:ext cx="4026109" cy="386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364A5-857A-AD46-A507-16872164256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4" y="2281844"/>
            <a:ext cx="3695911" cy="38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8D6F-6FA9-2E40-996F-D1C89746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between distance and rating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2EAEE5-1ADA-9C4E-B0AD-D5BDBE0A45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1690688"/>
            <a:ext cx="6354233" cy="44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163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Starbucks, which area makes it good?</vt:lpstr>
      <vt:lpstr>Business, Customers, Location</vt:lpstr>
      <vt:lpstr>Data acquisition and cleaning</vt:lpstr>
      <vt:lpstr>First look at the data</vt:lpstr>
      <vt:lpstr>Clustering by distance (1000, 2000,more)</vt:lpstr>
      <vt:lpstr>Clustering by latitude and longitude</vt:lpstr>
      <vt:lpstr>Clustering by distance and rating</vt:lpstr>
      <vt:lpstr>Clustering by distance, then by latitude and longitutde</vt:lpstr>
      <vt:lpstr>Regression between distance and rating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Starbucks, which area makes it good?</dc:title>
  <dc:creator>ZONGHAO ZOU</dc:creator>
  <cp:lastModifiedBy>ZONGHAO ZOU</cp:lastModifiedBy>
  <cp:revision>6</cp:revision>
  <dcterms:created xsi:type="dcterms:W3CDTF">2020-01-09T02:45:32Z</dcterms:created>
  <dcterms:modified xsi:type="dcterms:W3CDTF">2020-01-09T02:51:24Z</dcterms:modified>
</cp:coreProperties>
</file>